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8288000" cy="10287000"/>
  <p:notesSz cx="6858000" cy="9144000"/>
  <p:embeddedFontLst>
    <p:embeddedFont>
      <p:font typeface="Proxima Nova Bold" charset="1" panose="02000506030000020004"/>
      <p:regular r:id="rId17"/>
    </p:embeddedFont>
    <p:embeddedFont>
      <p:font typeface="Proxima Nova" charset="1" panose="02000506030000020004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5.png" Type="http://schemas.openxmlformats.org/officeDocument/2006/relationships/image"/><Relationship Id="rId3" Target="../media/image26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5.png" Type="http://schemas.openxmlformats.org/officeDocument/2006/relationships/image"/><Relationship Id="rId11" Target="../media/image36.svg" Type="http://schemas.openxmlformats.org/officeDocument/2006/relationships/image"/><Relationship Id="rId12" Target="../media/image5.png" Type="http://schemas.openxmlformats.org/officeDocument/2006/relationships/image"/><Relationship Id="rId13" Target="../media/image6.svg" Type="http://schemas.openxmlformats.org/officeDocument/2006/relationships/image"/><Relationship Id="rId14" Target="../media/image1.png" Type="http://schemas.openxmlformats.org/officeDocument/2006/relationships/image"/><Relationship Id="rId15" Target="../media/image2.svg" Type="http://schemas.openxmlformats.org/officeDocument/2006/relationships/image"/><Relationship Id="rId2" Target="../media/image27.png" Type="http://schemas.openxmlformats.org/officeDocument/2006/relationships/image"/><Relationship Id="rId3" Target="../media/image28.svg" Type="http://schemas.openxmlformats.org/officeDocument/2006/relationships/image"/><Relationship Id="rId4" Target="../media/image29.png" Type="http://schemas.openxmlformats.org/officeDocument/2006/relationships/image"/><Relationship Id="rId5" Target="../media/image30.svg" Type="http://schemas.openxmlformats.org/officeDocument/2006/relationships/image"/><Relationship Id="rId6" Target="../media/image31.png" Type="http://schemas.openxmlformats.org/officeDocument/2006/relationships/image"/><Relationship Id="rId7" Target="../media/image32.svg" Type="http://schemas.openxmlformats.org/officeDocument/2006/relationships/image"/><Relationship Id="rId8" Target="../media/image33.png" Type="http://schemas.openxmlformats.org/officeDocument/2006/relationships/image"/><Relationship Id="rId9" Target="../media/image34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Relationship Id="rId3" Target="../media/image12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Relationship Id="rId3" Target="../media/image16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17.png" Type="http://schemas.openxmlformats.org/officeDocument/2006/relationships/image"/><Relationship Id="rId5" Target="../media/image18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Relationship Id="rId3" Target="../media/image20.svg" Type="http://schemas.openxmlformats.org/officeDocument/2006/relationships/image"/><Relationship Id="rId4" Target="../media/image5.png" Type="http://schemas.openxmlformats.org/officeDocument/2006/relationships/image"/><Relationship Id="rId5" Target="../media/image6.svg" Type="http://schemas.openxmlformats.org/officeDocument/2006/relationships/image"/><Relationship Id="rId6" Target="../media/image1.png" Type="http://schemas.openxmlformats.org/officeDocument/2006/relationships/image"/><Relationship Id="rId7" Target="../media/image2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Relationship Id="rId3" Target="../media/image22.svg" Type="http://schemas.openxmlformats.org/officeDocument/2006/relationships/image"/><Relationship Id="rId4" Target="../media/image23.png" Type="http://schemas.openxmlformats.org/officeDocument/2006/relationships/image"/><Relationship Id="rId5" Target="../media/image24.svg" Type="http://schemas.openxmlformats.org/officeDocument/2006/relationships/image"/><Relationship Id="rId6" Target="../media/image5.png" Type="http://schemas.openxmlformats.org/officeDocument/2006/relationships/image"/><Relationship Id="rId7" Target="../media/image6.svg" Type="http://schemas.openxmlformats.org/officeDocument/2006/relationships/image"/><Relationship Id="rId8" Target="../media/image1.png" Type="http://schemas.openxmlformats.org/officeDocument/2006/relationships/image"/><Relationship Id="rId9" Target="../media/image2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3900000">
            <a:off x="-2636533" y="-3185942"/>
            <a:ext cx="7273962" cy="6996229"/>
          </a:xfrm>
          <a:custGeom>
            <a:avLst/>
            <a:gdLst/>
            <a:ahLst/>
            <a:cxnLst/>
            <a:rect r="r" b="b" t="t" l="l"/>
            <a:pathLst>
              <a:path h="6996229" w="7273962">
                <a:moveTo>
                  <a:pt x="0" y="0"/>
                </a:moveTo>
                <a:lnTo>
                  <a:pt x="7273961" y="0"/>
                </a:lnTo>
                <a:lnTo>
                  <a:pt x="7273961" y="6996229"/>
                </a:lnTo>
                <a:lnTo>
                  <a:pt x="0" y="69962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-353143" y="2680250"/>
            <a:ext cx="10867464" cy="8180236"/>
          </a:xfrm>
          <a:custGeom>
            <a:avLst/>
            <a:gdLst/>
            <a:ahLst/>
            <a:cxnLst/>
            <a:rect r="r" b="b" t="t" l="l"/>
            <a:pathLst>
              <a:path h="8180236" w="10867464">
                <a:moveTo>
                  <a:pt x="0" y="0"/>
                </a:moveTo>
                <a:lnTo>
                  <a:pt x="10867464" y="0"/>
                </a:lnTo>
                <a:lnTo>
                  <a:pt x="10867464" y="8180236"/>
                </a:lnTo>
                <a:lnTo>
                  <a:pt x="0" y="818023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-4200000">
            <a:off x="13133808" y="6389050"/>
            <a:ext cx="6462252" cy="6286009"/>
          </a:xfrm>
          <a:custGeom>
            <a:avLst/>
            <a:gdLst/>
            <a:ahLst/>
            <a:cxnLst/>
            <a:rect r="r" b="b" t="t" l="l"/>
            <a:pathLst>
              <a:path h="6286009" w="6462252">
                <a:moveTo>
                  <a:pt x="0" y="0"/>
                </a:moveTo>
                <a:lnTo>
                  <a:pt x="6462252" y="0"/>
                </a:lnTo>
                <a:lnTo>
                  <a:pt x="6462252" y="6286008"/>
                </a:lnTo>
                <a:lnTo>
                  <a:pt x="0" y="628600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916989" y="1719468"/>
            <a:ext cx="7342311" cy="3533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9374"/>
              </a:lnSpc>
            </a:pPr>
            <a:r>
              <a:rPr lang="en-US" b="true" sz="7499" spc="74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HEALTHCARE FACILITY PRESENTATION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916989" y="5432631"/>
            <a:ext cx="7342311" cy="695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624"/>
              </a:lnSpc>
            </a:pPr>
            <a:r>
              <a:rPr lang="en-US" sz="44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Created by: Olivia Wilson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425904" y="1028700"/>
            <a:ext cx="7224198" cy="10797035"/>
          </a:xfrm>
          <a:custGeom>
            <a:avLst/>
            <a:gdLst/>
            <a:ahLst/>
            <a:cxnLst/>
            <a:rect r="r" b="b" t="t" l="l"/>
            <a:pathLst>
              <a:path h="10797035" w="7224198">
                <a:moveTo>
                  <a:pt x="0" y="0"/>
                </a:moveTo>
                <a:lnTo>
                  <a:pt x="7224197" y="0"/>
                </a:lnTo>
                <a:lnTo>
                  <a:pt x="7224197" y="10797035"/>
                </a:lnTo>
                <a:lnTo>
                  <a:pt x="0" y="1079703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49929" y="-194389"/>
            <a:ext cx="10079892" cy="10675779"/>
            <a:chOff x="0" y="0"/>
            <a:chExt cx="4369816" cy="462814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369816" cy="4628144"/>
            </a:xfrm>
            <a:custGeom>
              <a:avLst/>
              <a:gdLst/>
              <a:ahLst/>
              <a:cxnLst/>
              <a:rect r="r" b="b" t="t" l="l"/>
              <a:pathLst>
                <a:path h="4628144" w="4369816">
                  <a:moveTo>
                    <a:pt x="0" y="0"/>
                  </a:moveTo>
                  <a:lnTo>
                    <a:pt x="4369816" y="0"/>
                  </a:lnTo>
                  <a:lnTo>
                    <a:pt x="4369816" y="4628144"/>
                  </a:lnTo>
                  <a:lnTo>
                    <a:pt x="0" y="4628144"/>
                  </a:lnTo>
                  <a:close/>
                </a:path>
              </a:pathLst>
            </a:custGeom>
            <a:solidFill>
              <a:srgbClr val="CAE7E4"/>
            </a:solidFill>
          </p:spPr>
        </p:sp>
      </p:grpSp>
      <p:sp>
        <p:nvSpPr>
          <p:cNvPr name="TextBox 5" id="5"/>
          <p:cNvSpPr txBox="true"/>
          <p:nvPr/>
        </p:nvSpPr>
        <p:spPr>
          <a:xfrm rot="0">
            <a:off x="770467" y="2291657"/>
            <a:ext cx="8115300" cy="26466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19"/>
              </a:lnSpc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Write a summary of the key points of your presentation. Ask your audience if they have any questions or suggestions.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70467" y="1000125"/>
            <a:ext cx="8115300" cy="10617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99"/>
              </a:lnSpc>
            </a:pPr>
            <a:r>
              <a:rPr lang="en-US" b="true" sz="6799" spc="67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CONCLUSION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10500000">
            <a:off x="-2524136" y="8477491"/>
            <a:ext cx="5893518" cy="5732786"/>
          </a:xfrm>
          <a:custGeom>
            <a:avLst/>
            <a:gdLst/>
            <a:ahLst/>
            <a:cxnLst/>
            <a:rect r="r" b="b" t="t" l="l"/>
            <a:pathLst>
              <a:path h="5732786" w="5893518">
                <a:moveTo>
                  <a:pt x="0" y="0"/>
                </a:moveTo>
                <a:lnTo>
                  <a:pt x="5893519" y="0"/>
                </a:lnTo>
                <a:lnTo>
                  <a:pt x="5893519" y="5732786"/>
                </a:lnTo>
                <a:lnTo>
                  <a:pt x="0" y="57327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100000">
            <a:off x="14819493" y="-2463409"/>
            <a:ext cx="6429122" cy="6183646"/>
          </a:xfrm>
          <a:custGeom>
            <a:avLst/>
            <a:gdLst/>
            <a:ahLst/>
            <a:cxnLst/>
            <a:rect r="r" b="b" t="t" l="l"/>
            <a:pathLst>
              <a:path h="6183646" w="6429122">
                <a:moveTo>
                  <a:pt x="0" y="0"/>
                </a:moveTo>
                <a:lnTo>
                  <a:pt x="6429122" y="0"/>
                </a:lnTo>
                <a:lnTo>
                  <a:pt x="6429122" y="6183647"/>
                </a:lnTo>
                <a:lnTo>
                  <a:pt x="0" y="61836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144000" y="-117387"/>
            <a:ext cx="9365354" cy="10521774"/>
            <a:chOff x="0" y="0"/>
            <a:chExt cx="4060051" cy="45613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060051" cy="4561380"/>
            </a:xfrm>
            <a:custGeom>
              <a:avLst/>
              <a:gdLst/>
              <a:ahLst/>
              <a:cxnLst/>
              <a:rect r="r" b="b" t="t" l="l"/>
              <a:pathLst>
                <a:path h="4561380" w="4060051">
                  <a:moveTo>
                    <a:pt x="0" y="0"/>
                  </a:moveTo>
                  <a:lnTo>
                    <a:pt x="4060051" y="0"/>
                  </a:lnTo>
                  <a:lnTo>
                    <a:pt x="4060051" y="4561380"/>
                  </a:lnTo>
                  <a:lnTo>
                    <a:pt x="0" y="4561380"/>
                  </a:lnTo>
                  <a:close/>
                </a:path>
              </a:pathLst>
            </a:custGeom>
            <a:solidFill>
              <a:srgbClr val="CAE7E4"/>
            </a:solidFill>
          </p:spPr>
        </p:sp>
      </p:grpSp>
      <p:sp>
        <p:nvSpPr>
          <p:cNvPr name="Freeform 4" id="4"/>
          <p:cNvSpPr/>
          <p:nvPr/>
        </p:nvSpPr>
        <p:spPr>
          <a:xfrm flipH="false" flipV="false" rot="78320">
            <a:off x="461369" y="2439953"/>
            <a:ext cx="8446998" cy="8324132"/>
          </a:xfrm>
          <a:custGeom>
            <a:avLst/>
            <a:gdLst/>
            <a:ahLst/>
            <a:cxnLst/>
            <a:rect r="r" b="b" t="t" l="l"/>
            <a:pathLst>
              <a:path h="8324132" w="8446998">
                <a:moveTo>
                  <a:pt x="0" y="0"/>
                </a:moveTo>
                <a:lnTo>
                  <a:pt x="8446998" y="0"/>
                </a:lnTo>
                <a:lnTo>
                  <a:pt x="8446998" y="8324132"/>
                </a:lnTo>
                <a:lnTo>
                  <a:pt x="0" y="832413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926996" y="2249570"/>
            <a:ext cx="7541854" cy="1979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19"/>
              </a:lnSpc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Our administrative staff is available to assist you 24/7, contact us anytime through the following: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926996" y="1000125"/>
            <a:ext cx="7541854" cy="10617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99"/>
              </a:lnSpc>
            </a:pPr>
            <a:r>
              <a:rPr lang="en-US" b="true" sz="6799" spc="67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GET IN TOUCH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0">
            <a:off x="9926996" y="5242912"/>
            <a:ext cx="563172" cy="563172"/>
          </a:xfrm>
          <a:custGeom>
            <a:avLst/>
            <a:gdLst/>
            <a:ahLst/>
            <a:cxnLst/>
            <a:rect r="r" b="b" t="t" l="l"/>
            <a:pathLst>
              <a:path h="563172" w="563172">
                <a:moveTo>
                  <a:pt x="0" y="0"/>
                </a:moveTo>
                <a:lnTo>
                  <a:pt x="563173" y="0"/>
                </a:lnTo>
                <a:lnTo>
                  <a:pt x="563173" y="563172"/>
                </a:lnTo>
                <a:lnTo>
                  <a:pt x="0" y="56317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9926996" y="4505725"/>
            <a:ext cx="563172" cy="563172"/>
          </a:xfrm>
          <a:custGeom>
            <a:avLst/>
            <a:gdLst/>
            <a:ahLst/>
            <a:cxnLst/>
            <a:rect r="r" b="b" t="t" l="l"/>
            <a:pathLst>
              <a:path h="563172" w="563172">
                <a:moveTo>
                  <a:pt x="0" y="0"/>
                </a:moveTo>
                <a:lnTo>
                  <a:pt x="563173" y="0"/>
                </a:lnTo>
                <a:lnTo>
                  <a:pt x="563173" y="563172"/>
                </a:lnTo>
                <a:lnTo>
                  <a:pt x="0" y="56317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9926996" y="5977534"/>
            <a:ext cx="563172" cy="563172"/>
          </a:xfrm>
          <a:custGeom>
            <a:avLst/>
            <a:gdLst/>
            <a:ahLst/>
            <a:cxnLst/>
            <a:rect r="r" b="b" t="t" l="l"/>
            <a:pathLst>
              <a:path h="563172" w="563172">
                <a:moveTo>
                  <a:pt x="0" y="0"/>
                </a:moveTo>
                <a:lnTo>
                  <a:pt x="563173" y="0"/>
                </a:lnTo>
                <a:lnTo>
                  <a:pt x="563173" y="563172"/>
                </a:lnTo>
                <a:lnTo>
                  <a:pt x="0" y="56317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9926996" y="6724323"/>
            <a:ext cx="563172" cy="563172"/>
          </a:xfrm>
          <a:custGeom>
            <a:avLst/>
            <a:gdLst/>
            <a:ahLst/>
            <a:cxnLst/>
            <a:rect r="r" b="b" t="t" l="l"/>
            <a:pathLst>
              <a:path h="563172" w="563172">
                <a:moveTo>
                  <a:pt x="0" y="0"/>
                </a:moveTo>
                <a:lnTo>
                  <a:pt x="563173" y="0"/>
                </a:lnTo>
                <a:lnTo>
                  <a:pt x="563173" y="563172"/>
                </a:lnTo>
                <a:lnTo>
                  <a:pt x="0" y="563172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0605119" y="5166712"/>
            <a:ext cx="6863731" cy="646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20"/>
              </a:lnSpc>
            </a:pPr>
            <a:r>
              <a:rPr lang="en-US" sz="3800" spc="38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hello@reallygreatsite.com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605119" y="4429525"/>
            <a:ext cx="6863731" cy="64635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24"/>
              </a:lnSpc>
            </a:pPr>
            <a:r>
              <a:rPr lang="en-US" sz="3802" spc="38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+123-456-7890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605119" y="5901407"/>
            <a:ext cx="6863731" cy="6463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23"/>
              </a:lnSpc>
            </a:pPr>
            <a:r>
              <a:rPr lang="en-US" sz="3802" spc="38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reallygreatsite.com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605119" y="6648123"/>
            <a:ext cx="6863731" cy="13131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23"/>
              </a:lnSpc>
            </a:pPr>
            <a:r>
              <a:rPr lang="en-US" sz="3802" spc="38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123 Anywhere St.,</a:t>
            </a:r>
          </a:p>
          <a:p>
            <a:pPr algn="l">
              <a:lnSpc>
                <a:spcPts val="5323"/>
              </a:lnSpc>
            </a:pPr>
            <a:r>
              <a:rPr lang="en-US" sz="3802" spc="38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Any City, ST 12345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7920000">
            <a:off x="14275594" y="8369075"/>
            <a:ext cx="5893518" cy="5732786"/>
          </a:xfrm>
          <a:custGeom>
            <a:avLst/>
            <a:gdLst/>
            <a:ahLst/>
            <a:cxnLst/>
            <a:rect r="r" b="b" t="t" l="l"/>
            <a:pathLst>
              <a:path h="5732786" w="5893518">
                <a:moveTo>
                  <a:pt x="0" y="0"/>
                </a:moveTo>
                <a:lnTo>
                  <a:pt x="5893518" y="0"/>
                </a:lnTo>
                <a:lnTo>
                  <a:pt x="5893518" y="5732786"/>
                </a:lnTo>
                <a:lnTo>
                  <a:pt x="0" y="5732786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6" id="16"/>
          <p:cNvSpPr/>
          <p:nvPr/>
        </p:nvSpPr>
        <p:spPr>
          <a:xfrm flipH="false" flipV="false" rot="-3900000">
            <a:off x="-3214561" y="-2836555"/>
            <a:ext cx="6429122" cy="6183646"/>
          </a:xfrm>
          <a:custGeom>
            <a:avLst/>
            <a:gdLst/>
            <a:ahLst/>
            <a:cxnLst/>
            <a:rect r="r" b="b" t="t" l="l"/>
            <a:pathLst>
              <a:path h="6183646" w="6429122">
                <a:moveTo>
                  <a:pt x="0" y="0"/>
                </a:moveTo>
                <a:lnTo>
                  <a:pt x="6429122" y="0"/>
                </a:lnTo>
                <a:lnTo>
                  <a:pt x="6429122" y="6183647"/>
                </a:lnTo>
                <a:lnTo>
                  <a:pt x="0" y="6183647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true" flipV="false" rot="0">
            <a:off x="10224899" y="628415"/>
            <a:ext cx="6364003" cy="9186881"/>
          </a:xfrm>
          <a:custGeom>
            <a:avLst/>
            <a:gdLst/>
            <a:ahLst/>
            <a:cxnLst/>
            <a:rect r="r" b="b" t="t" l="l"/>
            <a:pathLst>
              <a:path h="9186881" w="6364003">
                <a:moveTo>
                  <a:pt x="6364003" y="0"/>
                </a:moveTo>
                <a:lnTo>
                  <a:pt x="0" y="0"/>
                </a:lnTo>
                <a:lnTo>
                  <a:pt x="0" y="9186881"/>
                </a:lnTo>
                <a:lnTo>
                  <a:pt x="6364003" y="9186881"/>
                </a:lnTo>
                <a:lnTo>
                  <a:pt x="6364003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94389" y="-194389"/>
            <a:ext cx="9851465" cy="10648009"/>
            <a:chOff x="0" y="0"/>
            <a:chExt cx="4270789" cy="461610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270789" cy="4616105"/>
            </a:xfrm>
            <a:custGeom>
              <a:avLst/>
              <a:gdLst/>
              <a:ahLst/>
              <a:cxnLst/>
              <a:rect r="r" b="b" t="t" l="l"/>
              <a:pathLst>
                <a:path h="4616105" w="4270789">
                  <a:moveTo>
                    <a:pt x="0" y="0"/>
                  </a:moveTo>
                  <a:lnTo>
                    <a:pt x="4270789" y="0"/>
                  </a:lnTo>
                  <a:lnTo>
                    <a:pt x="4270789" y="4616105"/>
                  </a:lnTo>
                  <a:lnTo>
                    <a:pt x="0" y="4616105"/>
                  </a:lnTo>
                  <a:close/>
                </a:path>
              </a:pathLst>
            </a:custGeom>
            <a:solidFill>
              <a:srgbClr val="CAE7E4"/>
            </a:solidFill>
          </p:spPr>
        </p:sp>
      </p:grpSp>
      <p:sp>
        <p:nvSpPr>
          <p:cNvPr name="TextBox 5" id="5"/>
          <p:cNvSpPr txBox="true"/>
          <p:nvPr/>
        </p:nvSpPr>
        <p:spPr>
          <a:xfrm rot="0">
            <a:off x="660645" y="1200124"/>
            <a:ext cx="8335786" cy="10617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99"/>
              </a:lnSpc>
            </a:pPr>
            <a:r>
              <a:rPr lang="en-US" b="true" sz="6799" spc="67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TODAY'S AGENDA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660645" y="2411121"/>
            <a:ext cx="8335786" cy="6647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20419" indent="-410209" lvl="1">
              <a:lnSpc>
                <a:spcPts val="5319"/>
              </a:lnSpc>
              <a:buFont typeface="Arial"/>
              <a:buChar char="•"/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Provide an introduction about your healthcare facility.</a:t>
            </a:r>
          </a:p>
          <a:p>
            <a:pPr algn="l" marL="820419" indent="-410209" lvl="1">
              <a:lnSpc>
                <a:spcPts val="5319"/>
              </a:lnSpc>
              <a:buFont typeface="Arial"/>
              <a:buChar char="•"/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Show an overview of the services of your healthcare facility.</a:t>
            </a:r>
          </a:p>
          <a:p>
            <a:pPr algn="l" marL="820419" indent="-410209" lvl="1">
              <a:lnSpc>
                <a:spcPts val="5319"/>
              </a:lnSpc>
              <a:buFont typeface="Arial"/>
              <a:buChar char="•"/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Describe the technology and equipment.</a:t>
            </a:r>
          </a:p>
          <a:p>
            <a:pPr algn="l" marL="820419" indent="-410209" lvl="1">
              <a:lnSpc>
                <a:spcPts val="5319"/>
              </a:lnSpc>
              <a:buFont typeface="Arial"/>
              <a:buChar char="•"/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Showcase patient safety and quality.</a:t>
            </a:r>
          </a:p>
          <a:p>
            <a:pPr algn="l" marL="820419" indent="-410209" lvl="1">
              <a:lnSpc>
                <a:spcPts val="5319"/>
              </a:lnSpc>
              <a:buFont typeface="Arial"/>
              <a:buChar char="•"/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Highlight the qualifications and expertise of the staff.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10500000">
            <a:off x="-2524136" y="8477491"/>
            <a:ext cx="5893518" cy="5732786"/>
          </a:xfrm>
          <a:custGeom>
            <a:avLst/>
            <a:gdLst/>
            <a:ahLst/>
            <a:cxnLst/>
            <a:rect r="r" b="b" t="t" l="l"/>
            <a:pathLst>
              <a:path h="5732786" w="5893518">
                <a:moveTo>
                  <a:pt x="0" y="0"/>
                </a:moveTo>
                <a:lnTo>
                  <a:pt x="5893519" y="0"/>
                </a:lnTo>
                <a:lnTo>
                  <a:pt x="5893519" y="5732786"/>
                </a:lnTo>
                <a:lnTo>
                  <a:pt x="0" y="57327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100000">
            <a:off x="14819493" y="-2463409"/>
            <a:ext cx="6429122" cy="6183646"/>
          </a:xfrm>
          <a:custGeom>
            <a:avLst/>
            <a:gdLst/>
            <a:ahLst/>
            <a:cxnLst/>
            <a:rect r="r" b="b" t="t" l="l"/>
            <a:pathLst>
              <a:path h="6183646" w="6429122">
                <a:moveTo>
                  <a:pt x="0" y="0"/>
                </a:moveTo>
                <a:lnTo>
                  <a:pt x="6429122" y="0"/>
                </a:lnTo>
                <a:lnTo>
                  <a:pt x="6429122" y="6183647"/>
                </a:lnTo>
                <a:lnTo>
                  <a:pt x="0" y="61836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52776" y="1028700"/>
            <a:ext cx="7817064" cy="8348320"/>
          </a:xfrm>
          <a:custGeom>
            <a:avLst/>
            <a:gdLst/>
            <a:ahLst/>
            <a:cxnLst/>
            <a:rect r="r" b="b" t="t" l="l"/>
            <a:pathLst>
              <a:path h="8348320" w="7817064">
                <a:moveTo>
                  <a:pt x="0" y="0"/>
                </a:moveTo>
                <a:lnTo>
                  <a:pt x="7817064" y="0"/>
                </a:lnTo>
                <a:lnTo>
                  <a:pt x="7817064" y="8348320"/>
                </a:lnTo>
                <a:lnTo>
                  <a:pt x="0" y="834832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473440" y="-263814"/>
            <a:ext cx="9092259" cy="10814628"/>
            <a:chOff x="0" y="0"/>
            <a:chExt cx="3941659" cy="468833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941659" cy="4688337"/>
            </a:xfrm>
            <a:custGeom>
              <a:avLst/>
              <a:gdLst/>
              <a:ahLst/>
              <a:cxnLst/>
              <a:rect r="r" b="b" t="t" l="l"/>
              <a:pathLst>
                <a:path h="4688337" w="3941659">
                  <a:moveTo>
                    <a:pt x="0" y="0"/>
                  </a:moveTo>
                  <a:lnTo>
                    <a:pt x="3941659" y="0"/>
                  </a:lnTo>
                  <a:lnTo>
                    <a:pt x="3941659" y="4688337"/>
                  </a:lnTo>
                  <a:lnTo>
                    <a:pt x="0" y="4688337"/>
                  </a:lnTo>
                  <a:close/>
                </a:path>
              </a:pathLst>
            </a:custGeom>
            <a:solidFill>
              <a:srgbClr val="CAE7E4"/>
            </a:solidFill>
          </p:spPr>
        </p:sp>
      </p:grpSp>
      <p:sp>
        <p:nvSpPr>
          <p:cNvPr name="TextBox 5" id="5"/>
          <p:cNvSpPr txBox="true"/>
          <p:nvPr/>
        </p:nvSpPr>
        <p:spPr>
          <a:xfrm rot="0">
            <a:off x="10470275" y="1000125"/>
            <a:ext cx="6931969" cy="10617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99"/>
              </a:lnSpc>
            </a:pPr>
            <a:r>
              <a:rPr lang="en-US" b="true" sz="6799" spc="67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INTRODUCTION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470275" y="2310352"/>
            <a:ext cx="6931969" cy="1313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19"/>
              </a:lnSpc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Write a short introduction about your healthcare facility here.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7920000">
            <a:off x="14275594" y="8369075"/>
            <a:ext cx="5893518" cy="5732786"/>
          </a:xfrm>
          <a:custGeom>
            <a:avLst/>
            <a:gdLst/>
            <a:ahLst/>
            <a:cxnLst/>
            <a:rect r="r" b="b" t="t" l="l"/>
            <a:pathLst>
              <a:path h="5732786" w="5893518">
                <a:moveTo>
                  <a:pt x="0" y="0"/>
                </a:moveTo>
                <a:lnTo>
                  <a:pt x="5893518" y="0"/>
                </a:lnTo>
                <a:lnTo>
                  <a:pt x="5893518" y="5732786"/>
                </a:lnTo>
                <a:lnTo>
                  <a:pt x="0" y="57327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3900000">
            <a:off x="-3214561" y="-2836555"/>
            <a:ext cx="6429122" cy="6183646"/>
          </a:xfrm>
          <a:custGeom>
            <a:avLst/>
            <a:gdLst/>
            <a:ahLst/>
            <a:cxnLst/>
            <a:rect r="r" b="b" t="t" l="l"/>
            <a:pathLst>
              <a:path h="6183646" w="6429122">
                <a:moveTo>
                  <a:pt x="0" y="0"/>
                </a:moveTo>
                <a:lnTo>
                  <a:pt x="6429122" y="0"/>
                </a:lnTo>
                <a:lnTo>
                  <a:pt x="6429122" y="6183647"/>
                </a:lnTo>
                <a:lnTo>
                  <a:pt x="0" y="61836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1140803" y="540941"/>
            <a:ext cx="5656618" cy="9286985"/>
          </a:xfrm>
          <a:custGeom>
            <a:avLst/>
            <a:gdLst/>
            <a:ahLst/>
            <a:cxnLst/>
            <a:rect r="r" b="b" t="t" l="l"/>
            <a:pathLst>
              <a:path h="9286985" w="5656618">
                <a:moveTo>
                  <a:pt x="0" y="0"/>
                </a:moveTo>
                <a:lnTo>
                  <a:pt x="5656618" y="0"/>
                </a:lnTo>
                <a:lnTo>
                  <a:pt x="5656618" y="9286985"/>
                </a:lnTo>
                <a:lnTo>
                  <a:pt x="0" y="928698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194389" y="-222159"/>
            <a:ext cx="10041243" cy="10731318"/>
            <a:chOff x="0" y="0"/>
            <a:chExt cx="4353061" cy="4652221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353061" cy="4652221"/>
            </a:xfrm>
            <a:custGeom>
              <a:avLst/>
              <a:gdLst/>
              <a:ahLst/>
              <a:cxnLst/>
              <a:rect r="r" b="b" t="t" l="l"/>
              <a:pathLst>
                <a:path h="4652221" w="4353061">
                  <a:moveTo>
                    <a:pt x="0" y="0"/>
                  </a:moveTo>
                  <a:lnTo>
                    <a:pt x="4353061" y="0"/>
                  </a:lnTo>
                  <a:lnTo>
                    <a:pt x="4353061" y="4652221"/>
                  </a:lnTo>
                  <a:lnTo>
                    <a:pt x="0" y="4652221"/>
                  </a:lnTo>
                  <a:close/>
                </a:path>
              </a:pathLst>
            </a:custGeom>
            <a:solidFill>
              <a:srgbClr val="CAE7E4"/>
            </a:solidFill>
          </p:spPr>
        </p:sp>
      </p:grpSp>
      <p:sp>
        <p:nvSpPr>
          <p:cNvPr name="TextBox 5" id="5"/>
          <p:cNvSpPr txBox="true"/>
          <p:nvPr/>
        </p:nvSpPr>
        <p:spPr>
          <a:xfrm rot="0">
            <a:off x="740061" y="1000125"/>
            <a:ext cx="8403939" cy="10617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99"/>
              </a:lnSpc>
            </a:pPr>
            <a:r>
              <a:rPr lang="en-US" b="true" sz="6799" spc="67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MEDICAL SERVICES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740061" y="2285220"/>
            <a:ext cx="8403939" cy="33134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820419" indent="-410209" lvl="1">
              <a:lnSpc>
                <a:spcPts val="5319"/>
              </a:lnSpc>
              <a:buFont typeface="Arial"/>
              <a:buChar char="•"/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Write a medical service here.</a:t>
            </a:r>
          </a:p>
          <a:p>
            <a:pPr algn="l" marL="820419" indent="-410209" lvl="1">
              <a:lnSpc>
                <a:spcPts val="5319"/>
              </a:lnSpc>
              <a:buFont typeface="Arial"/>
              <a:buChar char="•"/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Write a medical service here.</a:t>
            </a:r>
          </a:p>
          <a:p>
            <a:pPr algn="l" marL="820419" indent="-410209" lvl="1">
              <a:lnSpc>
                <a:spcPts val="5319"/>
              </a:lnSpc>
              <a:buFont typeface="Arial"/>
              <a:buChar char="•"/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Write a medical service here.</a:t>
            </a:r>
          </a:p>
          <a:p>
            <a:pPr algn="l" marL="820419" indent="-410209" lvl="1">
              <a:lnSpc>
                <a:spcPts val="5319"/>
              </a:lnSpc>
              <a:buFont typeface="Arial"/>
              <a:buChar char="•"/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Write a medical service here.</a:t>
            </a:r>
          </a:p>
          <a:p>
            <a:pPr algn="l" marL="820419" indent="-410209" lvl="1">
              <a:lnSpc>
                <a:spcPts val="5319"/>
              </a:lnSpc>
              <a:buFont typeface="Arial"/>
              <a:buChar char="•"/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Write a medical service here.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10500000">
            <a:off x="-2524136" y="8477491"/>
            <a:ext cx="5893518" cy="5732786"/>
          </a:xfrm>
          <a:custGeom>
            <a:avLst/>
            <a:gdLst/>
            <a:ahLst/>
            <a:cxnLst/>
            <a:rect r="r" b="b" t="t" l="l"/>
            <a:pathLst>
              <a:path h="5732786" w="5893518">
                <a:moveTo>
                  <a:pt x="0" y="0"/>
                </a:moveTo>
                <a:lnTo>
                  <a:pt x="5893519" y="0"/>
                </a:lnTo>
                <a:lnTo>
                  <a:pt x="5893519" y="5732786"/>
                </a:lnTo>
                <a:lnTo>
                  <a:pt x="0" y="57327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100000">
            <a:off x="14819493" y="-2463409"/>
            <a:ext cx="6429122" cy="6183646"/>
          </a:xfrm>
          <a:custGeom>
            <a:avLst/>
            <a:gdLst/>
            <a:ahLst/>
            <a:cxnLst/>
            <a:rect r="r" b="b" t="t" l="l"/>
            <a:pathLst>
              <a:path h="6183646" w="6429122">
                <a:moveTo>
                  <a:pt x="0" y="0"/>
                </a:moveTo>
                <a:lnTo>
                  <a:pt x="6429122" y="0"/>
                </a:lnTo>
                <a:lnTo>
                  <a:pt x="6429122" y="6183647"/>
                </a:lnTo>
                <a:lnTo>
                  <a:pt x="0" y="61836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1717499"/>
            <a:ext cx="11353191" cy="9990808"/>
          </a:xfrm>
          <a:custGeom>
            <a:avLst/>
            <a:gdLst/>
            <a:ahLst/>
            <a:cxnLst/>
            <a:rect r="r" b="b" t="t" l="l"/>
            <a:pathLst>
              <a:path h="9990808" w="11353191">
                <a:moveTo>
                  <a:pt x="0" y="0"/>
                </a:moveTo>
                <a:lnTo>
                  <a:pt x="11353191" y="0"/>
                </a:lnTo>
                <a:lnTo>
                  <a:pt x="11353191" y="9990808"/>
                </a:lnTo>
                <a:lnTo>
                  <a:pt x="0" y="999080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9584519" y="-166619"/>
            <a:ext cx="8925640" cy="10648009"/>
            <a:chOff x="0" y="0"/>
            <a:chExt cx="3869427" cy="4616105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3869427" cy="4616105"/>
            </a:xfrm>
            <a:custGeom>
              <a:avLst/>
              <a:gdLst/>
              <a:ahLst/>
              <a:cxnLst/>
              <a:rect r="r" b="b" t="t" l="l"/>
              <a:pathLst>
                <a:path h="4616105" w="3869427">
                  <a:moveTo>
                    <a:pt x="0" y="0"/>
                  </a:moveTo>
                  <a:lnTo>
                    <a:pt x="3869427" y="0"/>
                  </a:lnTo>
                  <a:lnTo>
                    <a:pt x="3869427" y="4616105"/>
                  </a:lnTo>
                  <a:lnTo>
                    <a:pt x="0" y="4616105"/>
                  </a:lnTo>
                  <a:close/>
                </a:path>
              </a:pathLst>
            </a:custGeom>
            <a:solidFill>
              <a:srgbClr val="CAE7E4"/>
            </a:solidFill>
          </p:spPr>
        </p:sp>
      </p:grpSp>
      <p:sp>
        <p:nvSpPr>
          <p:cNvPr name="TextBox 5" id="5"/>
          <p:cNvSpPr txBox="true"/>
          <p:nvPr/>
        </p:nvSpPr>
        <p:spPr>
          <a:xfrm rot="0">
            <a:off x="10413730" y="1000125"/>
            <a:ext cx="7045060" cy="2138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99"/>
              </a:lnSpc>
            </a:pPr>
            <a:r>
              <a:rPr lang="en-US" b="true" sz="6799" spc="67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TECHNOLOGY &amp;</a:t>
            </a:r>
          </a:p>
          <a:p>
            <a:pPr algn="l">
              <a:lnSpc>
                <a:spcPts val="8499"/>
              </a:lnSpc>
            </a:pPr>
            <a:r>
              <a:rPr lang="en-US" b="true" sz="6799" spc="67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EQUIPMENT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413730" y="3447246"/>
            <a:ext cx="7045060" cy="1979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19"/>
              </a:lnSpc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Describe the technology and equipment that you use in your healthcare facility.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7920000">
            <a:off x="14275594" y="8369075"/>
            <a:ext cx="5893518" cy="5732786"/>
          </a:xfrm>
          <a:custGeom>
            <a:avLst/>
            <a:gdLst/>
            <a:ahLst/>
            <a:cxnLst/>
            <a:rect r="r" b="b" t="t" l="l"/>
            <a:pathLst>
              <a:path h="5732786" w="5893518">
                <a:moveTo>
                  <a:pt x="0" y="0"/>
                </a:moveTo>
                <a:lnTo>
                  <a:pt x="5893518" y="0"/>
                </a:lnTo>
                <a:lnTo>
                  <a:pt x="5893518" y="5732786"/>
                </a:lnTo>
                <a:lnTo>
                  <a:pt x="0" y="57327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3900000">
            <a:off x="-3214561" y="-2836555"/>
            <a:ext cx="6429122" cy="6183646"/>
          </a:xfrm>
          <a:custGeom>
            <a:avLst/>
            <a:gdLst/>
            <a:ahLst/>
            <a:cxnLst/>
            <a:rect r="r" b="b" t="t" l="l"/>
            <a:pathLst>
              <a:path h="6183646" w="6429122">
                <a:moveTo>
                  <a:pt x="0" y="0"/>
                </a:moveTo>
                <a:lnTo>
                  <a:pt x="6429122" y="0"/>
                </a:lnTo>
                <a:lnTo>
                  <a:pt x="6429122" y="6183647"/>
                </a:lnTo>
                <a:lnTo>
                  <a:pt x="0" y="61836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609325" y="506446"/>
            <a:ext cx="6391190" cy="9324018"/>
          </a:xfrm>
          <a:custGeom>
            <a:avLst/>
            <a:gdLst/>
            <a:ahLst/>
            <a:cxnLst/>
            <a:rect r="r" b="b" t="t" l="l"/>
            <a:pathLst>
              <a:path h="9324018" w="6391190">
                <a:moveTo>
                  <a:pt x="0" y="0"/>
                </a:moveTo>
                <a:lnTo>
                  <a:pt x="6391190" y="0"/>
                </a:lnTo>
                <a:lnTo>
                  <a:pt x="6391190" y="9324018"/>
                </a:lnTo>
                <a:lnTo>
                  <a:pt x="0" y="932401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49929" y="-194389"/>
            <a:ext cx="10549440" cy="10675779"/>
            <a:chOff x="0" y="0"/>
            <a:chExt cx="4573374" cy="462814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573374" cy="4628144"/>
            </a:xfrm>
            <a:custGeom>
              <a:avLst/>
              <a:gdLst/>
              <a:ahLst/>
              <a:cxnLst/>
              <a:rect r="r" b="b" t="t" l="l"/>
              <a:pathLst>
                <a:path h="4628144" w="4573374">
                  <a:moveTo>
                    <a:pt x="0" y="0"/>
                  </a:moveTo>
                  <a:lnTo>
                    <a:pt x="4573374" y="0"/>
                  </a:lnTo>
                  <a:lnTo>
                    <a:pt x="4573374" y="4628144"/>
                  </a:lnTo>
                  <a:lnTo>
                    <a:pt x="0" y="4628144"/>
                  </a:lnTo>
                  <a:close/>
                </a:path>
              </a:pathLst>
            </a:custGeom>
            <a:solidFill>
              <a:srgbClr val="CAE7E4"/>
            </a:solidFill>
          </p:spPr>
        </p:sp>
      </p:grpSp>
      <p:sp>
        <p:nvSpPr>
          <p:cNvPr name="TextBox 5" id="5"/>
          <p:cNvSpPr txBox="true"/>
          <p:nvPr/>
        </p:nvSpPr>
        <p:spPr>
          <a:xfrm rot="0">
            <a:off x="814652" y="1000125"/>
            <a:ext cx="8699861" cy="2138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99"/>
              </a:lnSpc>
            </a:pPr>
            <a:r>
              <a:rPr lang="en-US" b="true" sz="6799" spc="67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PATIENT-CENTERED CARE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14652" y="3391134"/>
            <a:ext cx="8699861" cy="1979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19"/>
              </a:lnSpc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Describe the importance of patient-centered care and how you support your patients and their families.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10500000">
            <a:off x="-2524136" y="8477491"/>
            <a:ext cx="5893518" cy="5732786"/>
          </a:xfrm>
          <a:custGeom>
            <a:avLst/>
            <a:gdLst/>
            <a:ahLst/>
            <a:cxnLst/>
            <a:rect r="r" b="b" t="t" l="l"/>
            <a:pathLst>
              <a:path h="5732786" w="5893518">
                <a:moveTo>
                  <a:pt x="0" y="0"/>
                </a:moveTo>
                <a:lnTo>
                  <a:pt x="5893519" y="0"/>
                </a:lnTo>
                <a:lnTo>
                  <a:pt x="5893519" y="5732786"/>
                </a:lnTo>
                <a:lnTo>
                  <a:pt x="0" y="57327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100000">
            <a:off x="14819493" y="-2463409"/>
            <a:ext cx="6429122" cy="6183646"/>
          </a:xfrm>
          <a:custGeom>
            <a:avLst/>
            <a:gdLst/>
            <a:ahLst/>
            <a:cxnLst/>
            <a:rect r="r" b="b" t="t" l="l"/>
            <a:pathLst>
              <a:path h="6183646" w="6429122">
                <a:moveTo>
                  <a:pt x="0" y="0"/>
                </a:moveTo>
                <a:lnTo>
                  <a:pt x="6429122" y="0"/>
                </a:lnTo>
                <a:lnTo>
                  <a:pt x="6429122" y="6183647"/>
                </a:lnTo>
                <a:lnTo>
                  <a:pt x="0" y="61836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-3900000">
            <a:off x="-3214561" y="-2836555"/>
            <a:ext cx="6429122" cy="6183646"/>
          </a:xfrm>
          <a:custGeom>
            <a:avLst/>
            <a:gdLst/>
            <a:ahLst/>
            <a:cxnLst/>
            <a:rect r="r" b="b" t="t" l="l"/>
            <a:pathLst>
              <a:path h="6183646" w="6429122">
                <a:moveTo>
                  <a:pt x="0" y="0"/>
                </a:moveTo>
                <a:lnTo>
                  <a:pt x="6429122" y="0"/>
                </a:lnTo>
                <a:lnTo>
                  <a:pt x="6429122" y="6183647"/>
                </a:lnTo>
                <a:lnTo>
                  <a:pt x="0" y="618364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861921" y="848084"/>
            <a:ext cx="7942727" cy="8861054"/>
          </a:xfrm>
          <a:custGeom>
            <a:avLst/>
            <a:gdLst/>
            <a:ahLst/>
            <a:cxnLst/>
            <a:rect r="r" b="b" t="t" l="l"/>
            <a:pathLst>
              <a:path h="8861054" w="7942727">
                <a:moveTo>
                  <a:pt x="0" y="0"/>
                </a:moveTo>
                <a:lnTo>
                  <a:pt x="7942726" y="0"/>
                </a:lnTo>
                <a:lnTo>
                  <a:pt x="7942726" y="8861054"/>
                </a:lnTo>
                <a:lnTo>
                  <a:pt x="0" y="886105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9309814" y="-117387"/>
            <a:ext cx="9199540" cy="10521774"/>
            <a:chOff x="0" y="0"/>
            <a:chExt cx="3988167" cy="456138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988167" cy="4561380"/>
            </a:xfrm>
            <a:custGeom>
              <a:avLst/>
              <a:gdLst/>
              <a:ahLst/>
              <a:cxnLst/>
              <a:rect r="r" b="b" t="t" l="l"/>
              <a:pathLst>
                <a:path h="4561380" w="3988167">
                  <a:moveTo>
                    <a:pt x="0" y="0"/>
                  </a:moveTo>
                  <a:lnTo>
                    <a:pt x="3988167" y="0"/>
                  </a:lnTo>
                  <a:lnTo>
                    <a:pt x="3988167" y="4561380"/>
                  </a:lnTo>
                  <a:lnTo>
                    <a:pt x="0" y="4561380"/>
                  </a:lnTo>
                  <a:close/>
                </a:path>
              </a:pathLst>
            </a:custGeom>
            <a:solidFill>
              <a:srgbClr val="CAE7E4"/>
            </a:solidFill>
          </p:spPr>
        </p:sp>
      </p:grpSp>
      <p:sp>
        <p:nvSpPr>
          <p:cNvPr name="TextBox 6" id="6"/>
          <p:cNvSpPr txBox="true"/>
          <p:nvPr/>
        </p:nvSpPr>
        <p:spPr>
          <a:xfrm rot="0">
            <a:off x="10262193" y="1000125"/>
            <a:ext cx="7294783" cy="2138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99"/>
              </a:lnSpc>
            </a:pPr>
            <a:r>
              <a:rPr lang="en-US" b="true" sz="6799" spc="67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PATIENT SAFETY AND QUALITY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262193" y="3298681"/>
            <a:ext cx="7294783" cy="1979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19"/>
              </a:lnSpc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Describe how your healthcare facility improves patient safety and the overall quality of care.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7920000">
            <a:off x="14275594" y="8369075"/>
            <a:ext cx="5893518" cy="5732786"/>
          </a:xfrm>
          <a:custGeom>
            <a:avLst/>
            <a:gdLst/>
            <a:ahLst/>
            <a:cxnLst/>
            <a:rect r="r" b="b" t="t" l="l"/>
            <a:pathLst>
              <a:path h="5732786" w="5893518">
                <a:moveTo>
                  <a:pt x="0" y="0"/>
                </a:moveTo>
                <a:lnTo>
                  <a:pt x="5893518" y="0"/>
                </a:lnTo>
                <a:lnTo>
                  <a:pt x="5893518" y="5732786"/>
                </a:lnTo>
                <a:lnTo>
                  <a:pt x="0" y="57327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829963" y="559152"/>
            <a:ext cx="7328321" cy="13756234"/>
          </a:xfrm>
          <a:custGeom>
            <a:avLst/>
            <a:gdLst/>
            <a:ahLst/>
            <a:cxnLst/>
            <a:rect r="r" b="b" t="t" l="l"/>
            <a:pathLst>
              <a:path h="13756234" w="7328321">
                <a:moveTo>
                  <a:pt x="0" y="0"/>
                </a:moveTo>
                <a:lnTo>
                  <a:pt x="7328321" y="0"/>
                </a:lnTo>
                <a:lnTo>
                  <a:pt x="7328321" y="13756234"/>
                </a:lnTo>
                <a:lnTo>
                  <a:pt x="0" y="1375623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49929" y="-194389"/>
            <a:ext cx="10079892" cy="10675779"/>
            <a:chOff x="0" y="0"/>
            <a:chExt cx="4369816" cy="462814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4369816" cy="4628144"/>
            </a:xfrm>
            <a:custGeom>
              <a:avLst/>
              <a:gdLst/>
              <a:ahLst/>
              <a:cxnLst/>
              <a:rect r="r" b="b" t="t" l="l"/>
              <a:pathLst>
                <a:path h="4628144" w="4369816">
                  <a:moveTo>
                    <a:pt x="0" y="0"/>
                  </a:moveTo>
                  <a:lnTo>
                    <a:pt x="4369816" y="0"/>
                  </a:lnTo>
                  <a:lnTo>
                    <a:pt x="4369816" y="4628144"/>
                  </a:lnTo>
                  <a:lnTo>
                    <a:pt x="0" y="4628144"/>
                  </a:lnTo>
                  <a:close/>
                </a:path>
              </a:pathLst>
            </a:custGeom>
            <a:solidFill>
              <a:srgbClr val="CAE7E4"/>
            </a:solidFill>
          </p:spPr>
        </p:sp>
      </p:grpSp>
      <p:sp>
        <p:nvSpPr>
          <p:cNvPr name="TextBox 5" id="5"/>
          <p:cNvSpPr txBox="true"/>
          <p:nvPr/>
        </p:nvSpPr>
        <p:spPr>
          <a:xfrm rot="0">
            <a:off x="1028700" y="1000125"/>
            <a:ext cx="8115300" cy="106172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99"/>
              </a:lnSpc>
            </a:pPr>
            <a:r>
              <a:rPr lang="en-US" b="true" sz="6799" spc="67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MEDICAL STAFF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8700" y="2291657"/>
            <a:ext cx="8115300" cy="13131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19"/>
              </a:lnSpc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Write a short introduction about your medical staff.</a:t>
            </a:r>
          </a:p>
        </p:txBody>
      </p:sp>
      <p:sp>
        <p:nvSpPr>
          <p:cNvPr name="Freeform 7" id="7"/>
          <p:cNvSpPr/>
          <p:nvPr/>
        </p:nvSpPr>
        <p:spPr>
          <a:xfrm flipH="false" flipV="false" rot="10500000">
            <a:off x="-2524136" y="8477491"/>
            <a:ext cx="5893518" cy="5732786"/>
          </a:xfrm>
          <a:custGeom>
            <a:avLst/>
            <a:gdLst/>
            <a:ahLst/>
            <a:cxnLst/>
            <a:rect r="r" b="b" t="t" l="l"/>
            <a:pathLst>
              <a:path h="5732786" w="5893518">
                <a:moveTo>
                  <a:pt x="0" y="0"/>
                </a:moveTo>
                <a:lnTo>
                  <a:pt x="5893519" y="0"/>
                </a:lnTo>
                <a:lnTo>
                  <a:pt x="5893519" y="5732786"/>
                </a:lnTo>
                <a:lnTo>
                  <a:pt x="0" y="57327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-5100000">
            <a:off x="14819493" y="-2463409"/>
            <a:ext cx="6429122" cy="6183646"/>
          </a:xfrm>
          <a:custGeom>
            <a:avLst/>
            <a:gdLst/>
            <a:ahLst/>
            <a:cxnLst/>
            <a:rect r="r" b="b" t="t" l="l"/>
            <a:pathLst>
              <a:path h="6183646" w="6429122">
                <a:moveTo>
                  <a:pt x="0" y="0"/>
                </a:moveTo>
                <a:lnTo>
                  <a:pt x="6429122" y="0"/>
                </a:lnTo>
                <a:lnTo>
                  <a:pt x="6429122" y="6183647"/>
                </a:lnTo>
                <a:lnTo>
                  <a:pt x="0" y="618364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2F2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1419129" y="2277349"/>
            <a:ext cx="7354195" cy="6137410"/>
          </a:xfrm>
          <a:custGeom>
            <a:avLst/>
            <a:gdLst/>
            <a:ahLst/>
            <a:cxnLst/>
            <a:rect r="r" b="b" t="t" l="l"/>
            <a:pathLst>
              <a:path h="6137410" w="7354195">
                <a:moveTo>
                  <a:pt x="0" y="0"/>
                </a:moveTo>
                <a:lnTo>
                  <a:pt x="7354195" y="0"/>
                </a:lnTo>
                <a:lnTo>
                  <a:pt x="7354195" y="6137410"/>
                </a:lnTo>
                <a:lnTo>
                  <a:pt x="0" y="613741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621281" y="2958399"/>
            <a:ext cx="4374805" cy="8717909"/>
          </a:xfrm>
          <a:custGeom>
            <a:avLst/>
            <a:gdLst/>
            <a:ahLst/>
            <a:cxnLst/>
            <a:rect r="r" b="b" t="t" l="l"/>
            <a:pathLst>
              <a:path h="8717909" w="4374805">
                <a:moveTo>
                  <a:pt x="0" y="0"/>
                </a:moveTo>
                <a:lnTo>
                  <a:pt x="4374805" y="0"/>
                </a:lnTo>
                <a:lnTo>
                  <a:pt x="4374805" y="8717909"/>
                </a:lnTo>
                <a:lnTo>
                  <a:pt x="0" y="8717909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9309814" y="-117387"/>
            <a:ext cx="9199540" cy="10521774"/>
            <a:chOff x="0" y="0"/>
            <a:chExt cx="3988167" cy="456138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3988167" cy="4561380"/>
            </a:xfrm>
            <a:custGeom>
              <a:avLst/>
              <a:gdLst/>
              <a:ahLst/>
              <a:cxnLst/>
              <a:rect r="r" b="b" t="t" l="l"/>
              <a:pathLst>
                <a:path h="4561380" w="3988167">
                  <a:moveTo>
                    <a:pt x="0" y="0"/>
                  </a:moveTo>
                  <a:lnTo>
                    <a:pt x="3988167" y="0"/>
                  </a:lnTo>
                  <a:lnTo>
                    <a:pt x="3988167" y="4561380"/>
                  </a:lnTo>
                  <a:lnTo>
                    <a:pt x="0" y="4561380"/>
                  </a:lnTo>
                  <a:close/>
                </a:path>
              </a:pathLst>
            </a:custGeom>
            <a:solidFill>
              <a:srgbClr val="CAE7E4"/>
            </a:solidFill>
          </p:spPr>
        </p:sp>
      </p:grpSp>
      <p:sp>
        <p:nvSpPr>
          <p:cNvPr name="TextBox 6" id="6"/>
          <p:cNvSpPr txBox="true"/>
          <p:nvPr/>
        </p:nvSpPr>
        <p:spPr>
          <a:xfrm rot="0">
            <a:off x="10066807" y="3366124"/>
            <a:ext cx="7431677" cy="197993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319"/>
              </a:lnSpc>
            </a:pPr>
            <a:r>
              <a:rPr lang="en-US" sz="3799">
                <a:solidFill>
                  <a:srgbClr val="1C7378"/>
                </a:solidFill>
                <a:latin typeface="Proxima Nova"/>
                <a:ea typeface="Proxima Nova"/>
                <a:cs typeface="Proxima Nova"/>
                <a:sym typeface="Proxima Nova"/>
              </a:rPr>
              <a:t>Talk about the achievements, qualifications, and expertise of your medical staff.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0066807" y="1000125"/>
            <a:ext cx="7431677" cy="21380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99"/>
              </a:lnSpc>
            </a:pPr>
            <a:r>
              <a:rPr lang="en-US" b="true" sz="6799" spc="67">
                <a:solidFill>
                  <a:srgbClr val="1C7378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QUALIFICATIONS AND EXPERTISE</a:t>
            </a:r>
          </a:p>
        </p:txBody>
      </p:sp>
      <p:sp>
        <p:nvSpPr>
          <p:cNvPr name="Freeform 8" id="8"/>
          <p:cNvSpPr/>
          <p:nvPr/>
        </p:nvSpPr>
        <p:spPr>
          <a:xfrm flipH="false" flipV="false" rot="7920000">
            <a:off x="14275594" y="8369075"/>
            <a:ext cx="5893518" cy="5732786"/>
          </a:xfrm>
          <a:custGeom>
            <a:avLst/>
            <a:gdLst/>
            <a:ahLst/>
            <a:cxnLst/>
            <a:rect r="r" b="b" t="t" l="l"/>
            <a:pathLst>
              <a:path h="5732786" w="5893518">
                <a:moveTo>
                  <a:pt x="0" y="0"/>
                </a:moveTo>
                <a:lnTo>
                  <a:pt x="5893518" y="0"/>
                </a:lnTo>
                <a:lnTo>
                  <a:pt x="5893518" y="5732786"/>
                </a:lnTo>
                <a:lnTo>
                  <a:pt x="0" y="573278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-3900000">
            <a:off x="-3214561" y="-2836555"/>
            <a:ext cx="6429122" cy="6183646"/>
          </a:xfrm>
          <a:custGeom>
            <a:avLst/>
            <a:gdLst/>
            <a:ahLst/>
            <a:cxnLst/>
            <a:rect r="r" b="b" t="t" l="l"/>
            <a:pathLst>
              <a:path h="6183646" w="6429122">
                <a:moveTo>
                  <a:pt x="0" y="0"/>
                </a:moveTo>
                <a:lnTo>
                  <a:pt x="6429122" y="0"/>
                </a:lnTo>
                <a:lnTo>
                  <a:pt x="6429122" y="6183647"/>
                </a:lnTo>
                <a:lnTo>
                  <a:pt x="0" y="618364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DAGloM2_lz0</dc:identifier>
  <dcterms:modified xsi:type="dcterms:W3CDTF">2011-08-01T06:04:30Z</dcterms:modified>
  <cp:revision>1</cp:revision>
</cp:coreProperties>
</file>